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EDFF-BD0C-46CF-AE3E-5CCB4BFC59E3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86008-0553-4DD4-88B0-B7A8C3669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86008-0553-4DD4-88B0-B7A8C36692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3920-D5E8-46AC-84A4-28C22FA9A6BF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0CC2-B72D-479D-8D55-3120F6934EA6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38E8-3CCD-4687-AFC9-86E07307E967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087-62BA-45A5-8D27-AA6983E091EB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F001-0B70-478B-A13F-BE9A868AF7BA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AA88-824E-4529-9D00-BED2F2805629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A90D-E606-4218-9A0E-241F59BE5240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50D-3568-4AAC-9AB2-368989BF6F4E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48A2-5C60-4D70-BE1C-3F26F36B331A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C636-15F8-4D97-A475-CBCBDAFF27D7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CBD8-907E-4C5B-B03F-2F4A0E30D2B3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A0A3-EDC0-4A87-8B1F-DCB8C206B015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F07C-55C8-4D08-8C2F-99C503B6E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000263"/>
          </a:xfrm>
        </p:spPr>
        <p:txBody>
          <a:bodyPr>
            <a:normAutofit/>
          </a:bodyPr>
          <a:lstStyle/>
          <a:p>
            <a:r>
              <a:rPr lang="ka-GE" sz="2000" b="1" dirty="0" smtClean="0"/>
              <a:t>ხარაგაულის ცენტრალური ბიბლიოთეკის მიერ ჩატარებული ღონისძიებები 2014–2015 წლებში </a:t>
            </a:r>
            <a:endParaRPr lang="en-US" sz="2000" b="1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Documents and Settings\GOM.GE\Desktop\irine\DSC01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3116"/>
            <a:ext cx="6429420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ბიბლიოთეკის ღამე</a:t>
            </a:r>
            <a:endParaRPr lang="en-US" sz="2800" dirty="0"/>
          </a:p>
        </p:txBody>
      </p:sp>
      <p:pic>
        <p:nvPicPr>
          <p:cNvPr id="5" name="Content Placeholder 4" descr="10547630_524833857621387_6190358201152810653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Content Placeholder 5" descr="ღამე ბიბლიოთეკაში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ჩვენ გვახსოვს აგვისტოს ომი</a:t>
            </a:r>
            <a:endParaRPr lang="en-US" sz="2800" dirty="0"/>
          </a:p>
        </p:txBody>
      </p:sp>
      <p:pic>
        <p:nvPicPr>
          <p:cNvPr id="5" name="Content Placeholder 4" descr="15669_533592896745483_919512304830301864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 descr="1012456_533592626745510_4116518024823768928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შეხვედრა აქტიურ მკითხველებთან</a:t>
            </a:r>
            <a:br>
              <a:rPr lang="ka-GE" sz="2800" dirty="0" smtClean="0"/>
            </a:br>
            <a:r>
              <a:rPr lang="ka-GE" sz="2000" dirty="0" smtClean="0"/>
              <a:t>(პატარა ხარაგაულის განყოფილება)</a:t>
            </a:r>
            <a:endParaRPr lang="en-US" sz="2800" dirty="0"/>
          </a:p>
        </p:txBody>
      </p:sp>
      <p:pic>
        <p:nvPicPr>
          <p:cNvPr id="5" name="Content Placeholder 4" descr="47663_458930254211748_58393289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625645_458931487544958_312962717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მოგონებანი გარდასულ დღეთა</a:t>
            </a:r>
            <a:br>
              <a:rPr lang="ka-GE" sz="2800" dirty="0" smtClean="0"/>
            </a:br>
            <a:r>
              <a:rPr lang="ka-GE" sz="2000" dirty="0" smtClean="0"/>
              <a:t>(პატარა ხარაგაულის განყოფილება)</a:t>
            </a:r>
            <a:endParaRPr lang="en-US" sz="2800" dirty="0"/>
          </a:p>
        </p:txBody>
      </p:sp>
      <p:pic>
        <p:nvPicPr>
          <p:cNvPr id="5" name="Content Placeholder 4" descr="1002137_458926137545493_2090730560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464656_458910474213726_93577927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პროექტი–,,ვინ წამიკითხავს ზღაპარს?”</a:t>
            </a:r>
            <a:br>
              <a:rPr lang="ka-GE" sz="2800" dirty="0" smtClean="0"/>
            </a:br>
            <a:r>
              <a:rPr lang="ka-GE" sz="1800" dirty="0" smtClean="0"/>
              <a:t>(ზღაპარს კითხულობს ცენტრალური ბიბლიოთეკის დირექტორი ნიკოლოზ მაჭავარიანი)</a:t>
            </a:r>
            <a:endParaRPr lang="en-US" sz="2800" dirty="0"/>
          </a:p>
        </p:txBody>
      </p:sp>
      <p:pic>
        <p:nvPicPr>
          <p:cNvPr id="5" name="Content Placeholder 4" descr="1891019_334982113349478_3808936488342986813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347548_334983676682655_5767050855313621781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პროექტი–,,ვინ წამიკითხავს ზღაპარს?”</a:t>
            </a:r>
            <a:br>
              <a:rPr lang="ka-GE" sz="2800" dirty="0" smtClean="0"/>
            </a:br>
            <a:r>
              <a:rPr lang="ka-GE" sz="2000" dirty="0" smtClean="0"/>
              <a:t>(ზღაპარს კითხულობს კულტურის სამსახურის უფროსი ირინე ჩხეიძე)</a:t>
            </a:r>
            <a:endParaRPr lang="en-US" sz="2800" dirty="0"/>
          </a:p>
        </p:txBody>
      </p:sp>
      <p:pic>
        <p:nvPicPr>
          <p:cNvPr id="5" name="Content Placeholder 4" descr="1526839_343510642496625_608617500552681786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10434344_343510149163341_4473416826381302330_n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პროექტი–,,ვინ წამიკითხავს ზღაპარს?”</a:t>
            </a:r>
            <a:br>
              <a:rPr lang="ka-GE" sz="2800" dirty="0" smtClean="0"/>
            </a:br>
            <a:r>
              <a:rPr lang="ka-GE" sz="2000" dirty="0" smtClean="0"/>
              <a:t>(ზღაპარს კითხულობს ექიმი გია ბარბაქაძე)</a:t>
            </a:r>
            <a:endParaRPr lang="en-US" sz="2800" dirty="0"/>
          </a:p>
        </p:txBody>
      </p:sp>
      <p:pic>
        <p:nvPicPr>
          <p:cNvPr id="5" name="Content Placeholder 4" descr="10348294_356141417900214_8476657965262139092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806488_356141014566921_592103067040903534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800" dirty="0" smtClean="0"/>
              <a:t>პროექტი “ვინ წამიკითხავს ზღაპარს?”</a:t>
            </a:r>
            <a:br>
              <a:rPr lang="ka-GE" sz="2800" dirty="0" smtClean="0"/>
            </a:br>
            <a:r>
              <a:rPr lang="ka-GE" sz="2000" dirty="0" smtClean="0"/>
              <a:t>ზღაპარს კითხულობს ტურიზმის სამსახურის დირექტორი მამუკა ჭიპაშვილი)</a:t>
            </a:r>
            <a:br>
              <a:rPr lang="ka-GE" sz="2000" dirty="0" smtClean="0"/>
            </a:br>
            <a:endParaRPr lang="en-US" sz="2800" dirty="0"/>
          </a:p>
        </p:txBody>
      </p:sp>
      <p:pic>
        <p:nvPicPr>
          <p:cNvPr id="5" name="Content Placeholder 4" descr="10986882_398644760316546_6780301704672042212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989969_398648090316213_8761758721148409207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ახალი წელი საბავშვო ბიბლიოთეკაში</a:t>
            </a:r>
            <a:endParaRPr lang="en-US" sz="2800" dirty="0"/>
          </a:p>
        </p:txBody>
      </p:sp>
      <p:pic>
        <p:nvPicPr>
          <p:cNvPr id="5" name="Content Placeholder 4" descr="10710620_368329700014719_675964379591357459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39501"/>
            <a:ext cx="4038600" cy="3647361"/>
          </a:xfrm>
        </p:spPr>
      </p:pic>
      <p:pic>
        <p:nvPicPr>
          <p:cNvPr id="6" name="Content Placeholder 5" descr="10430829_368334380014251_50424436499646490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პროექტი–,,ვინ წამიკითხავს ზთაპარს?”</a:t>
            </a:r>
            <a:br>
              <a:rPr lang="ka-GE" sz="2800" dirty="0" smtClean="0"/>
            </a:br>
            <a:r>
              <a:rPr lang="ka-GE" sz="2000" dirty="0" smtClean="0"/>
              <a:t>(ზღაპარს კითხულობს #2 საჯარო სკოლის დაწყებითი კლასის პედაგოგი ლია სანიკიძე)</a:t>
            </a:r>
            <a:endParaRPr lang="en-US" sz="2800" dirty="0"/>
          </a:p>
        </p:txBody>
      </p:sp>
      <p:pic>
        <p:nvPicPr>
          <p:cNvPr id="5" name="Content Placeholder 4" descr="10849946_363765843804438_329774694834977432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401337_363766497137706_762517655986393691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მოსწავლეთა შემოქმედება</a:t>
            </a:r>
            <a:endParaRPr lang="en-US" sz="2800" dirty="0"/>
          </a:p>
        </p:txBody>
      </p:sp>
      <p:pic>
        <p:nvPicPr>
          <p:cNvPr id="5" name="Content Placeholder 4" descr="1098160_477986745639432_22476440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510354_477988038972636_33802129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1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შეხვედრა მოძღვართან</a:t>
            </a:r>
            <a:br>
              <a:rPr lang="ka-GE" sz="2800" dirty="0" smtClean="0"/>
            </a:br>
            <a:r>
              <a:rPr lang="ka-GE" sz="2000" dirty="0" smtClean="0"/>
              <a:t>(საბავშვო  განყოფილება)</a:t>
            </a:r>
            <a:endParaRPr lang="en-US" sz="2800" dirty="0"/>
          </a:p>
        </p:txBody>
      </p:sp>
      <p:pic>
        <p:nvPicPr>
          <p:cNvPr id="5" name="Content Placeholder 4" descr="1517421_352156671632022_1180173830647760425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779255_352142071633482_321172477522438945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პროექტი–,,წარსულის ქრონიკები”</a:t>
            </a:r>
            <a:br>
              <a:rPr lang="ka-GE" sz="2800" dirty="0" smtClean="0"/>
            </a:br>
            <a:r>
              <a:rPr lang="ka-GE" sz="2000" dirty="0" smtClean="0"/>
              <a:t>(საბავშვო განყოფილება)</a:t>
            </a:r>
            <a:endParaRPr lang="en-US" sz="2800" dirty="0"/>
          </a:p>
        </p:txBody>
      </p:sp>
      <p:pic>
        <p:nvPicPr>
          <p:cNvPr id="5" name="Content Placeholder 4" descr="10475596_382751391905883_230756625535665041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952535_382751941905828_93820632150900260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პიონერფილმი სტუმრად საბავშვო ბიბლიოთეკაში</a:t>
            </a:r>
            <a:endParaRPr lang="en-US" sz="2800" dirty="0"/>
          </a:p>
        </p:txBody>
      </p:sp>
      <p:pic>
        <p:nvPicPr>
          <p:cNvPr id="5" name="Content Placeholder 4" descr="10437725_307852519395771_877157553588526614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561565_307853569395666_223738299867389871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შ.ნიშნიანიძის 85 წლის იუბილე</a:t>
            </a: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 smtClean="0"/>
              <a:t>(პატარა ხარაგაულის განყოფილება)</a:t>
            </a:r>
            <a:endParaRPr lang="en-US" sz="2800" dirty="0"/>
          </a:p>
        </p:txBody>
      </p:sp>
      <p:pic>
        <p:nvPicPr>
          <p:cNvPr id="5" name="Content Placeholder 4" descr="1620821_486180354820071_492380419731894923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978611_486180724820034_840530525017415750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800" dirty="0" smtClean="0"/>
              <a:t>,,შეხვედრა ხელოვანთან” ხარაგაულის #3 საჯარო სკოლაში</a:t>
            </a:r>
            <a:br>
              <a:rPr lang="ka-GE" sz="2800" dirty="0" smtClean="0"/>
            </a:br>
            <a:r>
              <a:rPr lang="ka-GE" sz="2000" dirty="0" smtClean="0"/>
              <a:t>(ცენტრალური ბიბლიოთეკის მხატვარი ჟუჟუნა კალანდაძე)</a:t>
            </a:r>
            <a:endParaRPr lang="en-US" sz="2800" dirty="0"/>
          </a:p>
        </p:txBody>
      </p:sp>
      <p:pic>
        <p:nvPicPr>
          <p:cNvPr id="5" name="Content Placeholder 4" descr="10295703_507060449398728_911259642188353075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300099_507060459398727_5889749877946053477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800" dirty="0" smtClean="0"/>
              <a:t>,,რომ გავიზრდები გპირდები,კარგი მკითხველი ვიქნები”</a:t>
            </a:r>
            <a:br>
              <a:rPr lang="ka-GE" sz="2800" dirty="0" smtClean="0"/>
            </a:br>
            <a:r>
              <a:rPr lang="ka-GE" sz="2000" dirty="0" smtClean="0"/>
              <a:t>(ხარაგაულის #2 </a:t>
            </a:r>
            <a:r>
              <a:rPr lang="ka-GE" sz="2000" dirty="0" smtClean="0"/>
              <a:t>ბაგა–ბაღის</a:t>
            </a:r>
            <a:br>
              <a:rPr lang="ka-GE" sz="2000" dirty="0" smtClean="0"/>
            </a:br>
            <a:r>
              <a:rPr lang="ka-GE" sz="2000" dirty="0" smtClean="0"/>
              <a:t> </a:t>
            </a:r>
            <a:r>
              <a:rPr lang="ka-GE" sz="2000" dirty="0" smtClean="0"/>
              <a:t>აღსაზრდელები სტუმრად პატარა ხარაგაულის განყოფილებაში)</a:t>
            </a:r>
            <a:endParaRPr lang="en-US" sz="2000" dirty="0"/>
          </a:p>
        </p:txBody>
      </p:sp>
      <p:pic>
        <p:nvPicPr>
          <p:cNvPr id="5" name="Content Placeholder 4" descr="10341817_496508013787305_8929349982817723715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154127_494167024021404_2804130009697744937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ექსკურსია აქტიურ მითხველებთან</a:t>
            </a: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 smtClean="0"/>
              <a:t>(პატარა ხარაგაულის განყოფილება)</a:t>
            </a:r>
            <a:endParaRPr lang="en-US" sz="2800" dirty="0"/>
          </a:p>
        </p:txBody>
      </p:sp>
      <p:pic>
        <p:nvPicPr>
          <p:cNvPr id="5" name="Content Placeholder 4" descr="10423904_564241213680651_501908101778108756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447158_564241723680600_305801663134313051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800" dirty="0" smtClean="0"/>
              <a:t>დუნიაშა ბარბაქაძის 90 წლის იუბილე</a:t>
            </a:r>
            <a:br>
              <a:rPr lang="ka-GE" sz="2800" dirty="0" smtClean="0"/>
            </a:br>
            <a:r>
              <a:rPr lang="ka-GE" sz="2000" dirty="0" smtClean="0"/>
              <a:t>(პარატა ხარაგაულის განყოფილება)</a:t>
            </a:r>
            <a:br>
              <a:rPr lang="ka-GE" sz="2000" dirty="0" smtClean="0"/>
            </a:br>
            <a:endParaRPr lang="en-US" sz="2800" dirty="0"/>
          </a:p>
        </p:txBody>
      </p:sp>
      <p:pic>
        <p:nvPicPr>
          <p:cNvPr id="5" name="Content Placeholder 4" descr="10422145_1546037655643402_819464357569019781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846213_1546037715643396_3773239707839665150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პროექტი–,,კლუბი 50+”</a:t>
            </a:r>
            <a:endParaRPr lang="en-US" sz="2800" dirty="0"/>
          </a:p>
        </p:txBody>
      </p:sp>
      <p:pic>
        <p:nvPicPr>
          <p:cNvPr id="5" name="Content Placeholder 4" descr="10494819_526663674105072_6990480379235296701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6501" y="1600200"/>
            <a:ext cx="2559998" cy="4525963"/>
          </a:xfrm>
        </p:spPr>
      </p:pic>
      <p:pic>
        <p:nvPicPr>
          <p:cNvPr id="6" name="Content Placeholder 5" descr="10501936_526663770771729_5791194311127850761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21015"/>
            <a:ext cx="4038600" cy="228433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ერთად ვიკითხოთ ბიბლია</a:t>
            </a:r>
            <a:endParaRPr lang="en-US" sz="2800" dirty="0"/>
          </a:p>
        </p:txBody>
      </p:sp>
      <p:pic>
        <p:nvPicPr>
          <p:cNvPr id="5" name="Content Placeholder 4" descr="10494529_521811034590336_268434554047603293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75955_521810957923677_806470334968559222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ნოდარ დუმბაძე–,,მზიანი გულის მწერალი”</a:t>
            </a:r>
            <a:br>
              <a:rPr lang="ka-GE" sz="2800" dirty="0" smtClean="0"/>
            </a:br>
            <a:r>
              <a:rPr lang="ka-GE" sz="2000" dirty="0" smtClean="0"/>
              <a:t>(საღანძილის სასოფლო განყოფილება)</a:t>
            </a:r>
            <a:endParaRPr lang="en-US" sz="2800" dirty="0"/>
          </a:p>
        </p:txBody>
      </p:sp>
      <p:pic>
        <p:nvPicPr>
          <p:cNvPr id="5" name="Content Placeholder 4" descr="1921987_475072225930884_538832181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978623_475072012597572_660335658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ღია გაკვეთილი ცენტრალურ ბიბლიოთეკაში</a:t>
            </a:r>
            <a:br>
              <a:rPr lang="ka-GE" sz="2800" dirty="0" smtClean="0"/>
            </a:br>
            <a:r>
              <a:rPr lang="ka-GE" sz="2000" dirty="0" smtClean="0"/>
              <a:t>(სტუმრად ხარაგაულის #3 საჯარო სკოლა)</a:t>
            </a:r>
            <a:endParaRPr lang="en-US" sz="2800" dirty="0"/>
          </a:p>
        </p:txBody>
      </p:sp>
      <p:pic>
        <p:nvPicPr>
          <p:cNvPr id="5" name="Content Placeholder 4" descr="1795635_499224910182282_154244228327425011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366166_499224840182289_652335960871605904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პროექტი–,,შეხვედრა ცნობილ ადამიანებთან”</a:t>
            </a:r>
            <a:br>
              <a:rPr lang="ka-GE" sz="2800" dirty="0" smtClean="0"/>
            </a:br>
            <a:r>
              <a:rPr lang="ka-GE" sz="2000" dirty="0" smtClean="0"/>
              <a:t>(ფილოლოგიის მეცნიერებათა დოქტორი,კულტუროლოგი მარინე ცინცაბაძე)</a:t>
            </a:r>
            <a:endParaRPr lang="en-US" sz="2800" dirty="0"/>
          </a:p>
        </p:txBody>
      </p:sp>
      <p:pic>
        <p:nvPicPr>
          <p:cNvPr id="5" name="Content Placeholder 4" descr="1510969_572816402823132_3150211008889255142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აღმოაჩინე ათასწლეულის საქართველო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 smtClean="0"/>
              <a:t>ახალგაზრდა პოეტ დავით ჯიმშიაშვილის წიგნის პრეზენტაცია</a:t>
            </a:r>
            <a:endParaRPr lang="en-US" sz="2000" dirty="0"/>
          </a:p>
        </p:txBody>
      </p:sp>
      <p:pic>
        <p:nvPicPr>
          <p:cNvPr id="5" name="Content Placeholder 4" descr="11025168_617693928335379_122980755535535741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411054_617693118335460_4168657680312243585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ქეთევან თხელიძის 100 წლის იუბილე</a:t>
            </a:r>
            <a:endParaRPr lang="en-US" sz="2800" dirty="0"/>
          </a:p>
        </p:txBody>
      </p:sp>
      <p:pic>
        <p:nvPicPr>
          <p:cNvPr id="5" name="Content Placeholder 4" descr="10306745_620742071363898_1824737016420719850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999089_620742398030532_2559717409291812284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ნოდარ დუმბაძე–,,მზიანი გულის მწერალი”</a:t>
            </a:r>
            <a:br>
              <a:rPr lang="ka-GE" sz="2800" dirty="0" smtClean="0"/>
            </a:br>
            <a:r>
              <a:rPr lang="ka-GE" sz="2000" dirty="0" smtClean="0"/>
              <a:t>(ვერტყვიჭალის სასოფლო განყოფილება)</a:t>
            </a:r>
            <a:endParaRPr lang="en-US" sz="2800" dirty="0"/>
          </a:p>
        </p:txBody>
      </p:sp>
      <p:pic>
        <p:nvPicPr>
          <p:cNvPr id="5" name="Content Placeholder 4" descr="1234582_478388938932546_1323018283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970629_478389195599187_1413073945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ნოდარ დუმბაძე–,,მზიანი გულის მწერალი”</a:t>
            </a:r>
            <a:br>
              <a:rPr lang="ka-GE" sz="2800" dirty="0" smtClean="0"/>
            </a:br>
            <a:r>
              <a:rPr lang="ka-GE" sz="2000" dirty="0" smtClean="0"/>
              <a:t>(ბორის სკოლა–პანსიონი)</a:t>
            </a:r>
            <a:endParaRPr lang="en-US" sz="2800" dirty="0"/>
          </a:p>
        </p:txBody>
      </p:sp>
      <p:pic>
        <p:nvPicPr>
          <p:cNvPr id="5" name="Content Placeholder 4" descr="10297607_498881833549923_7560646134296274693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296917_498882176883222_4637109393926570688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პროექტი ,,ტყუპები”</a:t>
            </a:r>
            <a:br>
              <a:rPr lang="ka-GE" sz="2800" dirty="0" smtClean="0"/>
            </a:br>
            <a:r>
              <a:rPr lang="ka-GE" sz="2000" dirty="0" smtClean="0"/>
              <a:t>(საბავშვო განყოფილება)</a:t>
            </a:r>
            <a:endParaRPr lang="en-US" sz="2800" dirty="0"/>
          </a:p>
        </p:txBody>
      </p:sp>
      <p:pic>
        <p:nvPicPr>
          <p:cNvPr id="5" name="Content Placeholder 4" descr="1509108_493425520762221_9102354724741792935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662349_493425790762194_918182535050751303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9 აპრილისადმი მიძღვნილი ღონისძიება</a:t>
            </a:r>
            <a:br>
              <a:rPr lang="ka-GE" sz="2800" dirty="0" smtClean="0"/>
            </a:br>
            <a:r>
              <a:rPr lang="ka-GE" sz="2000" dirty="0" smtClean="0"/>
              <a:t>(საბავშვო განყოფილება)</a:t>
            </a:r>
            <a:endParaRPr lang="en-US" sz="2800" dirty="0"/>
          </a:p>
        </p:txBody>
      </p:sp>
      <p:pic>
        <p:nvPicPr>
          <p:cNvPr id="5" name="Content Placeholder 4" descr="10153192_270280199819670_151592473436542940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Content Placeholder 5" descr="10172589_270280273152996_711161177201818659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შეხვედრა პოეტ ლინა ბარათაშვილთან</a:t>
            </a:r>
            <a:endParaRPr lang="en-US" sz="2800" dirty="0"/>
          </a:p>
        </p:txBody>
      </p:sp>
      <p:pic>
        <p:nvPicPr>
          <p:cNvPr id="5" name="Content Placeholder 4" descr="10154429_494552623982844_428421854003316010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339740_494184160686357_6734652545168792469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ექსკურსია აქტიურ მითხველებთან</a:t>
            </a:r>
            <a:endParaRPr lang="en-US" dirty="0"/>
          </a:p>
        </p:txBody>
      </p:sp>
      <p:pic>
        <p:nvPicPr>
          <p:cNvPr id="5" name="Content Placeholder 4" descr="1966950_499185790186194_7550683674371742551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0364199_499185293519577_614468509419755561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161</Words>
  <Application>Microsoft Office PowerPoint</Application>
  <PresentationFormat>On-screen Show (4:3)</PresentationFormat>
  <Paragraphs>34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ხარაგაულის ცენტრალური ბიბლიოთეკის მიერ ჩატარებული ღონისძიებები 2014–2015 წლებში </vt:lpstr>
      <vt:lpstr>მოსწავლეთა შემოქმედება</vt:lpstr>
      <vt:lpstr>ნოდარ დუმბაძე–,,მზიანი გულის მწერალი” (საღანძილის სასოფლო განყოფილება)</vt:lpstr>
      <vt:lpstr>ნოდარ დუმბაძე–,,მზიანი გულის მწერალი” (ვერტყვიჭალის სასოფლო განყოფილება)</vt:lpstr>
      <vt:lpstr>ნოდარ დუმბაძე–,,მზიანი გულის მწერალი” (ბორის სკოლა–პანსიონი)</vt:lpstr>
      <vt:lpstr>პროექტი ,,ტყუპები” (საბავშვო განყოფილება)</vt:lpstr>
      <vt:lpstr>9 აპრილისადმი მიძღვნილი ღონისძიება (საბავშვო განყოფილება)</vt:lpstr>
      <vt:lpstr>შეხვედრა პოეტ ლინა ბარათაშვილთან</vt:lpstr>
      <vt:lpstr>ექსკურსია აქტიურ მითხველებთან</vt:lpstr>
      <vt:lpstr>ბიბლიოთეკის ღამე</vt:lpstr>
      <vt:lpstr>ჩვენ გვახსოვს აგვისტოს ომი</vt:lpstr>
      <vt:lpstr>შეხვედრა აქტიურ მკითხველებთან (პატარა ხარაგაულის განყოფილება)</vt:lpstr>
      <vt:lpstr>მოგონებანი გარდასულ დღეთა (პატარა ხარაგაულის განყოფილება)</vt:lpstr>
      <vt:lpstr>პროექტი–,,ვინ წამიკითხავს ზღაპარს?” (ზღაპარს კითხულობს ცენტრალური ბიბლიოთეკის დირექტორი ნიკოლოზ მაჭავარიანი)</vt:lpstr>
      <vt:lpstr>პროექტი–,,ვინ წამიკითხავს ზღაპარს?” (ზღაპარს კითხულობს კულტურის სამსახურის უფროსი ირინე ჩხეიძე)</vt:lpstr>
      <vt:lpstr>პროექტი–,,ვინ წამიკითხავს ზღაპარს?” (ზღაპარს კითხულობს ექიმი გია ბარბაქაძე)</vt:lpstr>
      <vt:lpstr>პროექტი “ვინ წამიკითხავს ზღაპარს?” ზღაპარს კითხულობს ტურიზმის სამსახურის დირექტორი მამუკა ჭიპაშვილი) </vt:lpstr>
      <vt:lpstr>ახალი წელი საბავშვო ბიბლიოთეკაში</vt:lpstr>
      <vt:lpstr>პროექტი–,,ვინ წამიკითხავს ზთაპარს?” (ზღაპარს კითხულობს #2 საჯარო სკოლის დაწყებითი კლასის პედაგოგი ლია სანიკიძე)</vt:lpstr>
      <vt:lpstr>შეხვედრა მოძღვართან (საბავშვო  განყოფილება)</vt:lpstr>
      <vt:lpstr>პროექტი–,,წარსულის ქრონიკები” (საბავშვო განყოფილება)</vt:lpstr>
      <vt:lpstr>პიონერფილმი სტუმრად საბავშვო ბიბლიოთეკაში</vt:lpstr>
      <vt:lpstr>შ.ნიშნიანიძის 85 წლის იუბილე (პატარა ხარაგაულის განყოფილება)</vt:lpstr>
      <vt:lpstr>,,შეხვედრა ხელოვანთან” ხარაგაულის #3 საჯარო სკოლაში (ცენტრალური ბიბლიოთეკის მხატვარი ჟუჟუნა კალანდაძე)</vt:lpstr>
      <vt:lpstr>,,რომ გავიზრდები გპირდები,კარგი მკითხველი ვიქნები” (ხარაგაულის #2 ბაგა–ბაღის  აღსაზრდელები სტუმრად პატარა ხარაგაულის განყოფილებაში)</vt:lpstr>
      <vt:lpstr>ექსკურსია აქტიურ მითხველებთან (პატარა ხარაგაულის განყოფილება)</vt:lpstr>
      <vt:lpstr>დუნიაშა ბარბაქაძის 90 წლის იუბილე (პარატა ხარაგაულის განყოფილება) </vt:lpstr>
      <vt:lpstr>პროექტი–,,კლუბი 50+”</vt:lpstr>
      <vt:lpstr>ერთად ვიკითხოთ ბიბლია</vt:lpstr>
      <vt:lpstr>ღია გაკვეთილი ცენტრალურ ბიბლიოთეკაში (სტუმრად ხარაგაულის #3 საჯარო სკოლა)</vt:lpstr>
      <vt:lpstr>პროექტი–,,შეხვედრა ცნობილ ადამიანებთან” (ფილოლოგიის მეცნიერებათა დოქტორი,კულტუროლოგი მარინე ცინცაბაძე)</vt:lpstr>
      <vt:lpstr>ახალგაზრდა პოეტ დავით ჯიმშიაშვილის წიგნის პრეზენტაცია</vt:lpstr>
      <vt:lpstr>ქეთევან თხელიძის 100 წლის იუბილე</vt:lpstr>
    </vt:vector>
  </TitlesOfParts>
  <Company>GOM.GE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ხარაგაულის ცენტრალური ბიბლიოთეკის მიერ ჩატარებული ღონისძიებები 2014–2015 წლებში </dc:title>
  <dc:creator>Stifler</dc:creator>
  <cp:lastModifiedBy>Stifler</cp:lastModifiedBy>
  <cp:revision>20</cp:revision>
  <dcterms:created xsi:type="dcterms:W3CDTF">2015-03-18T07:24:04Z</dcterms:created>
  <dcterms:modified xsi:type="dcterms:W3CDTF">2015-03-18T10:41:37Z</dcterms:modified>
</cp:coreProperties>
</file>